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66" r:id="rId4"/>
    <p:sldId id="268" r:id="rId5"/>
    <p:sldId id="259" r:id="rId6"/>
    <p:sldId id="256" r:id="rId7"/>
    <p:sldId id="257" r:id="rId8"/>
    <p:sldId id="260" r:id="rId9"/>
    <p:sldId id="269" r:id="rId10"/>
    <p:sldId id="261" r:id="rId11"/>
    <p:sldId id="262" r:id="rId12"/>
    <p:sldId id="263" r:id="rId13"/>
    <p:sldId id="264" r:id="rId14"/>
    <p:sldId id="265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EC1F-A750-4F40-A0E7-77FF816F0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EB24E-E5F5-41EF-B95F-788F1B6A8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1FD26-B20E-453A-B5A0-76D39D37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0507E-0080-49C7-8028-8DB4471C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85EF8-0E2B-4F69-8235-901D3FDF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0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B74E-34A5-43B2-8BA2-9DA14B4C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C681E-3111-4AE5-8814-FBA19E1D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EF850-5225-4568-996A-41D14D1F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D6698-0E3A-46A5-9C9F-DC44768D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99135-BC4C-424D-885B-1C3E65A5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13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8A33E1-B385-43BF-8CBA-B93046F7B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83527-21B7-443B-8C79-C6CC9DFA0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F72F8-309C-4C1D-B1D4-E58BC027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90385-97B3-461A-94D8-F2A291EA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75F8E-BD33-4293-BAA7-C30053B3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7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02FE-CDCF-4C4A-BA10-B7B76DAD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7082-C21A-45A8-B182-3E09EBAC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E97B1-1CE8-4348-8BB4-950C6BAB2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C969-187C-41DB-8D06-F14ADC8E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12D8F-DAB0-4FDC-A7B9-52658C47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6E602-09B6-46E2-9147-C4973106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41514-1761-4672-B1CC-D9396234F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C291E-D2C8-48D0-A84E-4CC1441F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6B338-52A6-4D98-B98F-F1920864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7943D-1372-4BA3-8FF1-5196ED91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0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4A38D-7BB7-43F5-A060-2DD65B1F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6642-6B2C-4291-95B0-45F2F8ECC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C7A50-1697-48B0-A671-192635D09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FAD9E-60D4-4F71-BA87-BDD0D202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F546B-404B-497A-973F-A2B8830C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3B7CA-64FD-476D-90FA-F0E23DEC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4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9449-093A-4ACD-AF99-79FDEEFBE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7E4F2-20EC-4BE6-8B68-AC62D3F63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7F554-95C6-4584-89E4-B5C5701D0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51517-CE05-447F-954A-BE6A4F2C4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8CDC9-052E-45C3-AE02-B0BD7F2BA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C01551-F74F-4826-8560-DF33D5DC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591A71-3899-48A4-A796-B9B692E2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0716EA-5D57-4A49-A93D-37ACD1B7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4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FDA3-E6D4-44E6-88E3-ECDCE6FB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23E74-FCBD-4674-98F3-D98D4474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44858-511A-4E19-9455-6CC15726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AEA63-D8E0-4C76-AC01-0C5E6484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5E3B-AAE2-4164-8F5F-C56D7C18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92447-2D39-4AB3-88DB-E4B2F1F8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053EA-F4FC-4AB5-9587-990B29A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0856-82E1-4C1B-AF99-F4FB4724E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27EBB-CF25-400D-9F6E-BD69DF8C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80E47-4BA3-4DE1-B04D-1DABCBE8F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DD0D0-2DC9-4E33-A8E1-9962C171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11367-47C4-4F0B-8CDD-C6B2B70F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C5D77-A5DD-43A1-B561-8AB00F2D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7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6B67-7C23-4FCC-9D7D-29E60578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0B8AD2-AF34-44B0-9A71-14382C629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A610D-7614-4F56-95A8-43DA941BF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1A727-01D3-4279-9DF7-56A4E282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83DC1-DDDA-4C0B-BE76-55B598BB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A8310-2370-47BD-A14F-1FD8C801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2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7965C-0DAD-45E9-A1DB-1EDE3FB8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306C-551E-4366-A7BD-5A632CF73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209F-4EDA-432B-B1F0-D8B1DD8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642A1-F8F8-463E-AC57-34633F8EC4F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D8CBB-87E7-407E-AD65-A89A88A61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9AB2-712C-4572-99BE-C4E90B178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6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36437-2B5B-40E3-AB55-4A4E165B1F5C}"/>
              </a:ext>
            </a:extLst>
          </p:cNvPr>
          <p:cNvSpPr txBox="1"/>
          <p:nvPr/>
        </p:nvSpPr>
        <p:spPr>
          <a:xfrm>
            <a:off x="5271383" y="2832652"/>
            <a:ext cx="1649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MONITOR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333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A6106-7425-4896-95A1-AD6512F4C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42" r="1033" b="43188"/>
          <a:stretch/>
        </p:blipFill>
        <p:spPr>
          <a:xfrm>
            <a:off x="218661" y="188843"/>
            <a:ext cx="11757991" cy="27312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C8580E-9561-4A34-B3AE-44B44533780F}"/>
              </a:ext>
            </a:extLst>
          </p:cNvPr>
          <p:cNvSpPr/>
          <p:nvPr/>
        </p:nvSpPr>
        <p:spPr>
          <a:xfrm>
            <a:off x="718929" y="1196008"/>
            <a:ext cx="970723" cy="2749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D75DC-1F61-4A34-B920-EF9E78B81941}"/>
              </a:ext>
            </a:extLst>
          </p:cNvPr>
          <p:cNvSpPr/>
          <p:nvPr/>
        </p:nvSpPr>
        <p:spPr>
          <a:xfrm>
            <a:off x="233567" y="1196008"/>
            <a:ext cx="382659" cy="38431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A93067-3507-425B-AAD5-3AEDDBBA3F6F}"/>
              </a:ext>
            </a:extLst>
          </p:cNvPr>
          <p:cNvSpPr/>
          <p:nvPr/>
        </p:nvSpPr>
        <p:spPr>
          <a:xfrm>
            <a:off x="3067876" y="523461"/>
            <a:ext cx="619541" cy="2319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D09F0-1813-4098-AAAE-245E2D7567C6}"/>
              </a:ext>
            </a:extLst>
          </p:cNvPr>
          <p:cNvSpPr/>
          <p:nvPr/>
        </p:nvSpPr>
        <p:spPr>
          <a:xfrm>
            <a:off x="3836502" y="523461"/>
            <a:ext cx="1023733" cy="2319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76404-A8F0-46FF-8911-59535C5E2E74}"/>
              </a:ext>
            </a:extLst>
          </p:cNvPr>
          <p:cNvSpPr/>
          <p:nvPr/>
        </p:nvSpPr>
        <p:spPr>
          <a:xfrm>
            <a:off x="5042450" y="523460"/>
            <a:ext cx="930967" cy="2319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DFED9D-C814-42B1-96DC-CE753A06D83F}"/>
              </a:ext>
            </a:extLst>
          </p:cNvPr>
          <p:cNvSpPr/>
          <p:nvPr/>
        </p:nvSpPr>
        <p:spPr>
          <a:xfrm>
            <a:off x="6096000" y="523459"/>
            <a:ext cx="930967" cy="2319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DD5B3-BD7B-4A25-8F0C-D141FA156A6B}"/>
              </a:ext>
            </a:extLst>
          </p:cNvPr>
          <p:cNvSpPr txBox="1"/>
          <p:nvPr/>
        </p:nvSpPr>
        <p:spPr>
          <a:xfrm>
            <a:off x="4290409" y="2792895"/>
            <a:ext cx="454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--&gt; integration runtimes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90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D5A90-A410-4D06-A934-97DBFE71B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t="15362" r="5598" b="42609"/>
          <a:stretch/>
        </p:blipFill>
        <p:spPr>
          <a:xfrm>
            <a:off x="188844" y="397566"/>
            <a:ext cx="11439939" cy="28823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A9B2DE-0E0B-42F8-AE7B-8D186C95E943}"/>
              </a:ext>
            </a:extLst>
          </p:cNvPr>
          <p:cNvSpPr/>
          <p:nvPr/>
        </p:nvSpPr>
        <p:spPr>
          <a:xfrm>
            <a:off x="563217" y="2100466"/>
            <a:ext cx="1861931" cy="2650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50FD2-C5C6-4DA0-AFF0-9CDD21CC02EE}"/>
              </a:ext>
            </a:extLst>
          </p:cNvPr>
          <p:cNvSpPr/>
          <p:nvPr/>
        </p:nvSpPr>
        <p:spPr>
          <a:xfrm>
            <a:off x="193812" y="1494178"/>
            <a:ext cx="369406" cy="38431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7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E4598-A24F-44D9-8B81-2794AE4AAB80}"/>
              </a:ext>
            </a:extLst>
          </p:cNvPr>
          <p:cNvSpPr txBox="1"/>
          <p:nvPr/>
        </p:nvSpPr>
        <p:spPr>
          <a:xfrm>
            <a:off x="4290409" y="2792895"/>
            <a:ext cx="3967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--&gt; Data flow debug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861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26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E4598-A24F-44D9-8B81-2794AE4AAB80}"/>
              </a:ext>
            </a:extLst>
          </p:cNvPr>
          <p:cNvSpPr txBox="1"/>
          <p:nvPr/>
        </p:nvSpPr>
        <p:spPr>
          <a:xfrm>
            <a:off x="4290409" y="2792895"/>
            <a:ext cx="4189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--&gt; Alerts and metrics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370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19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35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BA69B-2BA3-4E3A-BD85-293BECFE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5652" r="2500" b="43479"/>
          <a:stretch/>
        </p:blipFill>
        <p:spPr>
          <a:xfrm>
            <a:off x="236882" y="208723"/>
            <a:ext cx="10875065" cy="25792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BE43B8-0CE2-4E7B-BA43-F692993D5E9B}"/>
              </a:ext>
            </a:extLst>
          </p:cNvPr>
          <p:cNvSpPr/>
          <p:nvPr/>
        </p:nvSpPr>
        <p:spPr>
          <a:xfrm>
            <a:off x="597591" y="927651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EADAF-5325-4FB6-B8BC-43D2D628B70F}"/>
              </a:ext>
            </a:extLst>
          </p:cNvPr>
          <p:cNvSpPr/>
          <p:nvPr/>
        </p:nvSpPr>
        <p:spPr>
          <a:xfrm>
            <a:off x="226942" y="1215885"/>
            <a:ext cx="328820" cy="3346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E46014-3DC9-472A-887F-6ABC68DF68C1}"/>
              </a:ext>
            </a:extLst>
          </p:cNvPr>
          <p:cNvSpPr/>
          <p:nvPr/>
        </p:nvSpPr>
        <p:spPr>
          <a:xfrm>
            <a:off x="2509217" y="543339"/>
            <a:ext cx="571913" cy="25179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2B3784-684B-4BB3-BEC5-38404F966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73" r="1861" b="42174"/>
          <a:stretch/>
        </p:blipFill>
        <p:spPr>
          <a:xfrm>
            <a:off x="236882" y="2894027"/>
            <a:ext cx="10875065" cy="26649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B531FD-787D-4D3F-ADA3-4B2F021586C4}"/>
              </a:ext>
            </a:extLst>
          </p:cNvPr>
          <p:cNvSpPr/>
          <p:nvPr/>
        </p:nvSpPr>
        <p:spPr>
          <a:xfrm>
            <a:off x="687043" y="3616264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11E77-1FA0-4DEE-8BEE-5589C09B467C}"/>
              </a:ext>
            </a:extLst>
          </p:cNvPr>
          <p:cNvSpPr/>
          <p:nvPr/>
        </p:nvSpPr>
        <p:spPr>
          <a:xfrm>
            <a:off x="236881" y="3864742"/>
            <a:ext cx="370649" cy="4090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057E7-5F73-4E62-9BAA-34CEB0FAA9B3}"/>
              </a:ext>
            </a:extLst>
          </p:cNvPr>
          <p:cNvSpPr/>
          <p:nvPr/>
        </p:nvSpPr>
        <p:spPr>
          <a:xfrm>
            <a:off x="3125443" y="3250096"/>
            <a:ext cx="422827" cy="2484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2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9F941B-68B9-4FB9-9128-BF0C90F38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" t="15507" r="870" b="42464"/>
          <a:stretch/>
        </p:blipFill>
        <p:spPr>
          <a:xfrm>
            <a:off x="159026" y="188845"/>
            <a:ext cx="11728174" cy="28088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BAA933-8BD0-455E-B991-CEB88D4C2BEC}"/>
              </a:ext>
            </a:extLst>
          </p:cNvPr>
          <p:cNvSpPr/>
          <p:nvPr/>
        </p:nvSpPr>
        <p:spPr>
          <a:xfrm>
            <a:off x="4436165" y="907772"/>
            <a:ext cx="2163418" cy="2749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770A53-FA72-4FAA-910E-59CF4938F10B}"/>
              </a:ext>
            </a:extLst>
          </p:cNvPr>
          <p:cNvSpPr/>
          <p:nvPr/>
        </p:nvSpPr>
        <p:spPr>
          <a:xfrm>
            <a:off x="6685722" y="907771"/>
            <a:ext cx="1851991" cy="2749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ACA5B-2327-40A4-A2AA-A8F0533BCD95}"/>
              </a:ext>
            </a:extLst>
          </p:cNvPr>
          <p:cNvSpPr/>
          <p:nvPr/>
        </p:nvSpPr>
        <p:spPr>
          <a:xfrm>
            <a:off x="8603974" y="907770"/>
            <a:ext cx="907774" cy="2749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CA6DC6-E54A-45D5-8ED7-E7C3E9F2F4AD}"/>
              </a:ext>
            </a:extLst>
          </p:cNvPr>
          <p:cNvSpPr/>
          <p:nvPr/>
        </p:nvSpPr>
        <p:spPr>
          <a:xfrm>
            <a:off x="9578009" y="911082"/>
            <a:ext cx="1086678" cy="2816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5B7A6F-4055-4B9A-9CDE-62A56BD25B71}"/>
              </a:ext>
            </a:extLst>
          </p:cNvPr>
          <p:cNvSpPr/>
          <p:nvPr/>
        </p:nvSpPr>
        <p:spPr>
          <a:xfrm>
            <a:off x="5319091" y="1235470"/>
            <a:ext cx="397566" cy="2749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4B85AF-1063-49FE-A0F7-447EF178EF73}"/>
              </a:ext>
            </a:extLst>
          </p:cNvPr>
          <p:cNvSpPr/>
          <p:nvPr/>
        </p:nvSpPr>
        <p:spPr>
          <a:xfrm>
            <a:off x="7412934" y="1235470"/>
            <a:ext cx="397566" cy="2749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FA9E1C-0BBD-4438-B361-CE5CBC960719}"/>
              </a:ext>
            </a:extLst>
          </p:cNvPr>
          <p:cNvSpPr/>
          <p:nvPr/>
        </p:nvSpPr>
        <p:spPr>
          <a:xfrm>
            <a:off x="8859078" y="1235470"/>
            <a:ext cx="397566" cy="2749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7A0754-6E4B-42DD-B0F0-5B5306645B8B}"/>
              </a:ext>
            </a:extLst>
          </p:cNvPr>
          <p:cNvSpPr/>
          <p:nvPr/>
        </p:nvSpPr>
        <p:spPr>
          <a:xfrm>
            <a:off x="9922565" y="1235469"/>
            <a:ext cx="382657" cy="2816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8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36437-2B5B-40E3-AB55-4A4E165B1F5C}"/>
              </a:ext>
            </a:extLst>
          </p:cNvPr>
          <p:cNvSpPr txBox="1"/>
          <p:nvPr/>
        </p:nvSpPr>
        <p:spPr>
          <a:xfrm>
            <a:off x="4290409" y="2792895"/>
            <a:ext cx="3611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</a:t>
            </a:r>
            <a:r>
              <a:rPr lang="en-IN" sz="24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--&gt; Pipeline runs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30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3A663-CC3F-4B6B-BB85-03ED5F2D1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" t="15362" r="1196" b="31160"/>
          <a:stretch/>
        </p:blipFill>
        <p:spPr>
          <a:xfrm>
            <a:off x="132521" y="159026"/>
            <a:ext cx="11615531" cy="35540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50412E-80BA-4445-B8A5-48CDFB54E658}"/>
              </a:ext>
            </a:extLst>
          </p:cNvPr>
          <p:cNvSpPr/>
          <p:nvPr/>
        </p:nvSpPr>
        <p:spPr>
          <a:xfrm>
            <a:off x="4502426" y="1222513"/>
            <a:ext cx="2196548" cy="19281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84868-A4C4-4A3B-A77F-672C90899A03}"/>
              </a:ext>
            </a:extLst>
          </p:cNvPr>
          <p:cNvSpPr/>
          <p:nvPr/>
        </p:nvSpPr>
        <p:spPr>
          <a:xfrm>
            <a:off x="4396408" y="897836"/>
            <a:ext cx="2302565" cy="2551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F33D1-843D-4883-8745-89AF9D7B2F6F}"/>
              </a:ext>
            </a:extLst>
          </p:cNvPr>
          <p:cNvSpPr/>
          <p:nvPr/>
        </p:nvSpPr>
        <p:spPr>
          <a:xfrm>
            <a:off x="565701" y="924338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B9F71-113A-4B71-A8F4-D21E906F8FB9}"/>
              </a:ext>
            </a:extLst>
          </p:cNvPr>
          <p:cNvSpPr/>
          <p:nvPr/>
        </p:nvSpPr>
        <p:spPr>
          <a:xfrm>
            <a:off x="117613" y="1235763"/>
            <a:ext cx="328820" cy="3346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4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7369F-4FA8-419C-BA07-D9BC7E4FE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5217" r="1114" b="24927"/>
          <a:stretch/>
        </p:blipFill>
        <p:spPr>
          <a:xfrm>
            <a:off x="177247" y="188844"/>
            <a:ext cx="10258839" cy="35161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E6AB42-DD7A-4876-8BAC-FBFC24153116}"/>
              </a:ext>
            </a:extLst>
          </p:cNvPr>
          <p:cNvSpPr/>
          <p:nvPr/>
        </p:nvSpPr>
        <p:spPr>
          <a:xfrm>
            <a:off x="6758609" y="1371600"/>
            <a:ext cx="2007704" cy="7653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6FF9A3-E9C5-4758-9A7E-5C6FE9AC59ED}"/>
              </a:ext>
            </a:extLst>
          </p:cNvPr>
          <p:cNvSpPr/>
          <p:nvPr/>
        </p:nvSpPr>
        <p:spPr>
          <a:xfrm>
            <a:off x="506067" y="854765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3899F-D4B5-40E0-8D81-160894866226}"/>
              </a:ext>
            </a:extLst>
          </p:cNvPr>
          <p:cNvSpPr/>
          <p:nvPr/>
        </p:nvSpPr>
        <p:spPr>
          <a:xfrm>
            <a:off x="177247" y="1146312"/>
            <a:ext cx="328820" cy="3346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51121-A980-4479-81CC-782EC53CAFB8}"/>
              </a:ext>
            </a:extLst>
          </p:cNvPr>
          <p:cNvSpPr/>
          <p:nvPr/>
        </p:nvSpPr>
        <p:spPr>
          <a:xfrm>
            <a:off x="5917095" y="838198"/>
            <a:ext cx="2988366" cy="2749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D0EBA-EE85-4802-875B-979460954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5363" r="1277" b="32753"/>
          <a:stretch/>
        </p:blipFill>
        <p:spPr>
          <a:xfrm>
            <a:off x="135837" y="168966"/>
            <a:ext cx="11284224" cy="33552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42FCAC-7518-4ADF-ADC2-7B42CC4251F2}"/>
              </a:ext>
            </a:extLst>
          </p:cNvPr>
          <p:cNvSpPr/>
          <p:nvPr/>
        </p:nvSpPr>
        <p:spPr>
          <a:xfrm>
            <a:off x="3001617" y="1769164"/>
            <a:ext cx="2196548" cy="17550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5F78CE-0045-46F5-92F2-0B0938E2F18C}"/>
              </a:ext>
            </a:extLst>
          </p:cNvPr>
          <p:cNvSpPr/>
          <p:nvPr/>
        </p:nvSpPr>
        <p:spPr>
          <a:xfrm>
            <a:off x="2418521" y="1176130"/>
            <a:ext cx="2988366" cy="2749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EF35C-BCC4-4D60-BB5A-7B0C811318E6}"/>
              </a:ext>
            </a:extLst>
          </p:cNvPr>
          <p:cNvSpPr/>
          <p:nvPr/>
        </p:nvSpPr>
        <p:spPr>
          <a:xfrm>
            <a:off x="545823" y="924338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7A1D69-9637-47C5-97CE-8728A4B6996D}"/>
              </a:ext>
            </a:extLst>
          </p:cNvPr>
          <p:cNvSpPr/>
          <p:nvPr/>
        </p:nvSpPr>
        <p:spPr>
          <a:xfrm>
            <a:off x="127552" y="1215885"/>
            <a:ext cx="328820" cy="3346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1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B532B-0981-4A24-81DB-D6867EA1C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5797" r="1033" b="37391"/>
          <a:stretch/>
        </p:blipFill>
        <p:spPr>
          <a:xfrm>
            <a:off x="165654" y="218661"/>
            <a:ext cx="11781182" cy="31553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55B7A8-25FB-4440-A8EE-DCE4EC56F829}"/>
              </a:ext>
            </a:extLst>
          </p:cNvPr>
          <p:cNvSpPr/>
          <p:nvPr/>
        </p:nvSpPr>
        <p:spPr>
          <a:xfrm>
            <a:off x="4257260" y="1231448"/>
            <a:ext cx="1080053" cy="2892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23EF4-1426-42EF-9E49-776499C70F17}"/>
              </a:ext>
            </a:extLst>
          </p:cNvPr>
          <p:cNvSpPr/>
          <p:nvPr/>
        </p:nvSpPr>
        <p:spPr>
          <a:xfrm>
            <a:off x="2746513" y="1517023"/>
            <a:ext cx="1169504" cy="2892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A18E6B-60D7-4CFD-A73A-4D5A32E82ADC}"/>
              </a:ext>
            </a:extLst>
          </p:cNvPr>
          <p:cNvSpPr/>
          <p:nvPr/>
        </p:nvSpPr>
        <p:spPr>
          <a:xfrm>
            <a:off x="585579" y="974033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7C12FB-300D-4231-9511-2C0F5F91FCB5}"/>
              </a:ext>
            </a:extLst>
          </p:cNvPr>
          <p:cNvSpPr/>
          <p:nvPr/>
        </p:nvSpPr>
        <p:spPr>
          <a:xfrm>
            <a:off x="157369" y="1285458"/>
            <a:ext cx="328820" cy="3346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36437-2B5B-40E3-AB55-4A4E165B1F5C}"/>
              </a:ext>
            </a:extLst>
          </p:cNvPr>
          <p:cNvSpPr txBox="1"/>
          <p:nvPr/>
        </p:nvSpPr>
        <p:spPr>
          <a:xfrm>
            <a:off x="4290409" y="2792895"/>
            <a:ext cx="3468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--&gt; Trigger runs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253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27</Words>
  <Application>Microsoft Office PowerPoint</Application>
  <PresentationFormat>Widescreen</PresentationFormat>
  <Paragraphs>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2022-09-07T11:23:28Z</dcterms:created>
  <dcterms:modified xsi:type="dcterms:W3CDTF">2022-09-09T06:07:19Z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2022-09-07T11:23:31Z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49265d32-32c0-45c0-a36d-721b8e0e5992</vt:lpwstr>
  </property>
  <property fmtid="{D5CDD505-2E9C-101B-9397-08002B2CF9AE}" pid="8" name="MSIP_Label_19540963-e559-4020-8a90-fe8a502c2801_ContentBits">
    <vt:lpwstr>0</vt:lpwstr>
  </property>
</Properties>
</file>